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Fira Sans Bold" charset="1" panose="020B0803050000020004"/>
      <p:regular r:id="rId16"/>
    </p:embeddedFont>
    <p:embeddedFont>
      <p:font typeface="Fira Sans Bold Bold" charset="1" panose="020B0903050000020004"/>
      <p:regular r:id="rId17"/>
    </p:embeddedFont>
    <p:embeddedFont>
      <p:font typeface="Fira Sans Bold Italics" charset="1" panose="020B0803050000020004"/>
      <p:regular r:id="rId18"/>
    </p:embeddedFont>
    <p:embeddedFont>
      <p:font typeface="Fira Sans Bold Bold Italics" charset="1" panose="020B0903050000020004"/>
      <p:regular r:id="rId19"/>
    </p:embeddedFont>
    <p:embeddedFont>
      <p:font typeface="Fira Sans Light" charset="1" panose="020B0403050000020004"/>
      <p:regular r:id="rId20"/>
    </p:embeddedFont>
    <p:embeddedFont>
      <p:font typeface="Fira Sans Light Bold" charset="1" panose="020B0503050000020004"/>
      <p:regular r:id="rId21"/>
    </p:embeddedFont>
    <p:embeddedFont>
      <p:font typeface="Fira Sans Light Italics" charset="1" panose="020B0403050000020004"/>
      <p:regular r:id="rId22"/>
    </p:embeddedFont>
    <p:embeddedFont>
      <p:font typeface="Fira Sans Light Bold Italics" charset="1" panose="020B0503050000020004"/>
      <p:regular r:id="rId23"/>
    </p:embeddedFont>
    <p:embeddedFont>
      <p:font typeface="Fira Sans Medium" charset="1" panose="020B0603050000020004"/>
      <p:regular r:id="rId24"/>
    </p:embeddedFont>
    <p:embeddedFont>
      <p:font typeface="Fira Sans Medium Bold" charset="1" panose="020B0603050000020004"/>
      <p:regular r:id="rId25"/>
    </p:embeddedFont>
    <p:embeddedFont>
      <p:font typeface="Fira Sans Medium Italics" charset="1" panose="020B0603050000020004"/>
      <p:regular r:id="rId26"/>
    </p:embeddedFont>
    <p:embeddedFont>
      <p:font typeface="Fira Sans Medium Bold Italics" charset="1" panose="020B07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4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-10800000">
            <a:off x="9595612" y="-2725954"/>
            <a:ext cx="15015923" cy="857359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917588" y="5847645"/>
            <a:ext cx="13567508" cy="11750728"/>
            <a:chOff x="0" y="0"/>
            <a:chExt cx="6202680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404067"/>
            <a:ext cx="12839894" cy="48871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209675"/>
            <a:ext cx="7557262" cy="253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36"/>
              </a:lnSpc>
            </a:pPr>
            <a:r>
              <a:rPr lang="en-US" sz="9736" spc="-97">
                <a:solidFill>
                  <a:srgbClr val="1836B2"/>
                </a:solidFill>
                <a:latin typeface="Fira Sans Bold"/>
              </a:rPr>
              <a:t>PROJECT</a:t>
            </a:r>
          </a:p>
          <a:p>
            <a:pPr>
              <a:lnSpc>
                <a:spcPts val="9736"/>
              </a:lnSpc>
            </a:pPr>
            <a:r>
              <a:rPr lang="en-US" sz="9736" spc="-97">
                <a:solidFill>
                  <a:srgbClr val="1836B2"/>
                </a:solidFill>
                <a:latin typeface="Fira Sans Bold"/>
              </a:rPr>
              <a:t>LINKEDLIST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8116660"/>
            <a:ext cx="7557262" cy="1022578"/>
            <a:chOff x="0" y="0"/>
            <a:chExt cx="10076350" cy="13634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42875"/>
              <a:ext cx="10076350" cy="704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843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237"/>
              <a:ext cx="10076350" cy="584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OOP Project, November-December 2021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5389" y="1884329"/>
            <a:ext cx="13457222" cy="6518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72413" y="3923201"/>
            <a:ext cx="9943173" cy="2440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-5400000">
            <a:off x="13347499" y="1607857"/>
            <a:ext cx="12384751" cy="7071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792668"/>
            <a:ext cx="784102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TABLE</a:t>
            </a:r>
            <a:r>
              <a:rPr lang="en-US" sz="5799">
                <a:solidFill>
                  <a:srgbClr val="1836B2"/>
                </a:solidFill>
                <a:latin typeface="Fira Sans Medium Bold"/>
              </a:rPr>
              <a:t>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65091" y="3594926"/>
            <a:ext cx="8407519" cy="3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9"/>
              </a:lnSpc>
            </a:pPr>
            <a:r>
              <a:rPr lang="en-US" sz="2199">
                <a:solidFill>
                  <a:srgbClr val="000000"/>
                </a:solidFill>
                <a:latin typeface="Fira Sans Light"/>
              </a:rPr>
              <a:t>Objective</a:t>
            </a:r>
          </a:p>
          <a:p>
            <a:pPr algn="l" marL="0" indent="0" lvl="0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Requirements</a:t>
            </a:r>
          </a:p>
          <a:p>
            <a:pPr algn="l" marL="0" indent="0" lvl="0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Tech Stack</a:t>
            </a:r>
          </a:p>
          <a:p>
            <a:pPr algn="l" marL="0" indent="0" lvl="0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UML Case</a:t>
            </a:r>
          </a:p>
          <a:p>
            <a:pPr algn="l" marL="0" indent="0" lvl="0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Usecase</a:t>
            </a:r>
          </a:p>
          <a:p>
            <a:pPr algn="l" marL="0" indent="0" lvl="0">
              <a:lnSpc>
                <a:spcPts val="4179"/>
              </a:lnSpc>
            </a:pPr>
            <a:r>
              <a:rPr lang="en-US" sz="2199" u="none">
                <a:solidFill>
                  <a:srgbClr val="000000"/>
                </a:solidFill>
                <a:latin typeface="Fira Sans Light"/>
              </a:rPr>
              <a:t>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94925"/>
            <a:ext cx="981495" cy="314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01</a:t>
            </a:r>
          </a:p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02</a:t>
            </a:r>
          </a:p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03</a:t>
            </a:r>
          </a:p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04</a:t>
            </a:r>
          </a:p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05</a:t>
            </a:r>
          </a:p>
          <a:p>
            <a:pPr algn="l" marL="0" indent="0" lvl="0">
              <a:lnSpc>
                <a:spcPts val="4179"/>
              </a:lnSpc>
              <a:spcBef>
                <a:spcPct val="0"/>
              </a:spcBef>
            </a:pPr>
            <a:r>
              <a:rPr lang="en-US" sz="2199" u="none">
                <a:solidFill>
                  <a:srgbClr val="000000"/>
                </a:solidFill>
                <a:latin typeface="Fira Sans Medium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43000"/>
            <a:ext cx="9856186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OBJECTIVE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7073" y="2602063"/>
            <a:ext cx="15913854" cy="639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064">
                <a:solidFill>
                  <a:srgbClr val="1836B2"/>
                </a:solidFill>
                <a:latin typeface="Fira Sans Light"/>
              </a:rPr>
              <a:t>The project aims and objectives that will be achieved after the completion of this project are discussed in this subchapter. The aims and objectives are as follows: 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064">
                <a:solidFill>
                  <a:srgbClr val="1836B2"/>
                </a:solidFill>
                <a:latin typeface="Fira Sans Light"/>
              </a:rPr>
              <a:t>• Create a simple landing page or a single link that hosts multiple links.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064">
                <a:solidFill>
                  <a:srgbClr val="1836B2"/>
                </a:solidFill>
                <a:latin typeface="Fira Sans Light"/>
              </a:rPr>
              <a:t>• The link can be shared on Facebook posts, your Instagram bio, your profile on Twitter, along many other platforms.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064">
                <a:solidFill>
                  <a:srgbClr val="1836B2"/>
                </a:solidFill>
                <a:latin typeface="Fira Sans Light"/>
              </a:rPr>
              <a:t>• Depending on user subscription, they can change fonts, add animated backgrounds, highlight priority links, get detailed analytics.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064">
                <a:solidFill>
                  <a:srgbClr val="1836B2"/>
                </a:solidFill>
                <a:latin typeface="Fira Sans Light"/>
              </a:rPr>
              <a:t>• The free version of the link stack will have limited functionality and will not allow users to add much branding. However, users can add a profile picture, get short analytics and change the color of the background to one of our presets.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9569950" y="7326331"/>
            <a:ext cx="397778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37839" y="3609532"/>
            <a:ext cx="1138237" cy="11382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78321" y="3574672"/>
            <a:ext cx="1229131" cy="12291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9085" y="3643144"/>
            <a:ext cx="1162050" cy="11620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98999" y="3626338"/>
            <a:ext cx="1104626" cy="110462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80093" y="3629236"/>
            <a:ext cx="1043940" cy="104394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16529" y="3554642"/>
            <a:ext cx="1193127" cy="11931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83979" y="3610334"/>
            <a:ext cx="1556879" cy="10956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52322" y="3643144"/>
            <a:ext cx="1036510" cy="103003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45433" y="1742387"/>
            <a:ext cx="1888122" cy="139721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775253" y="6000853"/>
            <a:ext cx="3606135" cy="916305"/>
            <a:chOff x="0" y="0"/>
            <a:chExt cx="4808180" cy="12217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4808180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Bio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8830"/>
              <a:ext cx="4808180" cy="4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One Link to go to all platforms.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06612" y="6000853"/>
            <a:ext cx="3606135" cy="2613354"/>
            <a:chOff x="0" y="0"/>
            <a:chExt cx="4808180" cy="348447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4808180" cy="402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6"/>
                </a:lnSpc>
              </a:pPr>
              <a:r>
                <a:rPr lang="en-US" sz="1800">
                  <a:solidFill>
                    <a:srgbClr val="000000"/>
                  </a:solidFill>
                  <a:latin typeface="Fira Sans Bold"/>
                </a:rPr>
                <a:t>Other Features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5516" y="775562"/>
              <a:ext cx="4617148" cy="2708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URL Shortner</a:t>
              </a:r>
            </a:p>
            <a:p>
              <a:pPr algn="ctr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Analytics</a:t>
              </a:r>
            </a:p>
            <a:p>
              <a:pPr algn="ctr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Special Links</a:t>
              </a:r>
            </a:p>
            <a:p>
              <a:pPr algn="ctr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Portofolio</a:t>
              </a:r>
            </a:p>
            <a:p>
              <a:pPr algn="ctr">
                <a:lnSpc>
                  <a:spcPts val="2699"/>
                </a:lnSpc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Personal Links</a:t>
              </a:r>
            </a:p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00557" y="6000853"/>
            <a:ext cx="3606135" cy="916305"/>
            <a:chOff x="0" y="0"/>
            <a:chExt cx="4808180" cy="12217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4808180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Bold"/>
                </a:rPr>
                <a:t>Dashboard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98830"/>
              <a:ext cx="4808180" cy="4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Fira Sans Light"/>
                </a:rPr>
                <a:t>To maintain all links by user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96901" y="1903465"/>
            <a:ext cx="282084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linklive.live/user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11368" y="1038225"/>
            <a:ext cx="44793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199">
                <a:solidFill>
                  <a:srgbClr val="1836B2"/>
                </a:solidFill>
                <a:latin typeface="Fira Sans Medium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9200" y="2489200"/>
            <a:ext cx="985618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onelink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834403" y="1838802"/>
            <a:ext cx="1888122" cy="139721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909192" y="9128760"/>
            <a:ext cx="2350108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OOP PROJECT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036241"/>
            <a:ext cx="2703269" cy="3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1836B2"/>
                </a:solidFill>
                <a:latin typeface="Fira Sans Bold Bold"/>
              </a:rPr>
              <a:t>Project LinkedList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43000"/>
            <a:ext cx="9856186" cy="76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REQUIREMENTS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54038"/>
            <a:ext cx="16504353" cy="738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1. A user can register to the website.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2. A user can choose username (that will be the url)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E.g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Username = siddhant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linktree.com/siddhant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3. A user will have to follow authentication process to access his dashboard section.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4. A user can manage his profile from dashboard section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                 h. A user can remove branding of (LINKStack ) from his profile page (PREMIUM)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                 i. A user can share his profile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                                   i. A user can share his profile to particular platform</a:t>
            </a:r>
          </a:p>
          <a:p>
            <a:pPr>
              <a:lnSpc>
                <a:spcPts val="2773"/>
              </a:lnSpc>
              <a:spcBef>
                <a:spcPct val="0"/>
              </a:spcBef>
            </a:pPr>
            <a:r>
              <a:rPr lang="en-US" sz="1848">
                <a:solidFill>
                  <a:srgbClr val="1836B2"/>
                </a:solidFill>
                <a:latin typeface="Fira Sans Light"/>
              </a:rPr>
              <a:t>                                      ii. A user can also generate QR Code of his profile.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76058" y="5114925"/>
            <a:ext cx="13735884" cy="2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Open Sans Light"/>
              </a:rPr>
              <a:t> </a:t>
            </a:r>
            <a:r>
              <a:rPr lang="en-US" sz="1850">
                <a:solidFill>
                  <a:srgbClr val="1836B2"/>
                </a:solidFill>
                <a:latin typeface="Arimo"/>
              </a:rPr>
              <a:t>a. A user can add photo to his profile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b. A user can add profile title 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c. A user can add his biography in profile section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d. A user can add links to his profile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e. A user can see the total no of views on his profile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f. A user can see the total no of clicks on his links (A user can also see no of clicks on his particular link (PREMIUM) ) 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g. A user can customize his profile page</a:t>
            </a:r>
          </a:p>
          <a:p>
            <a:pPr>
              <a:lnSpc>
                <a:spcPts val="259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47054" y="7499052"/>
            <a:ext cx="11393893" cy="96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Open Sans Light"/>
              </a:rPr>
              <a:t> </a:t>
            </a:r>
            <a:r>
              <a:rPr lang="en-US" sz="1850">
                <a:solidFill>
                  <a:srgbClr val="1836B2"/>
                </a:solidFill>
                <a:latin typeface="Arimo"/>
              </a:rPr>
              <a:t>i. A user can change theme (colour, background) of his profile page</a:t>
            </a:r>
          </a:p>
          <a:p>
            <a:pPr>
              <a:lnSpc>
                <a:spcPts val="2590"/>
              </a:lnSpc>
            </a:pPr>
            <a:r>
              <a:rPr lang="en-US" sz="1850">
                <a:solidFill>
                  <a:srgbClr val="1836B2"/>
                </a:solidFill>
                <a:latin typeface="Arimo"/>
              </a:rPr>
              <a:t> ii. A user can rearrange the links on his profile page</a:t>
            </a:r>
          </a:p>
          <a:p>
            <a:pPr>
              <a:lnSpc>
                <a:spcPts val="259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975456" y="3734921"/>
            <a:ext cx="205304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74653" y="2571328"/>
            <a:ext cx="1819169" cy="18191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13377" y="2481173"/>
            <a:ext cx="1858665" cy="18191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909192" y="9128760"/>
            <a:ext cx="2350108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0"/>
              </a:lnSpc>
            </a:pPr>
            <a:r>
              <a:rPr lang="en-US" sz="1500" spc="44">
                <a:solidFill>
                  <a:srgbClr val="000000"/>
                </a:solidFill>
                <a:latin typeface="Fira Sans Medium"/>
              </a:rPr>
              <a:t>OOP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43000"/>
            <a:ext cx="9274413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sz="5799">
                <a:solidFill>
                  <a:srgbClr val="1836B2"/>
                </a:solidFill>
                <a:latin typeface="Fira Sans Medium Bold"/>
              </a:rPr>
              <a:t>TECH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6433" y="3228211"/>
            <a:ext cx="1908056" cy="1017632"/>
            <a:chOff x="0" y="0"/>
            <a:chExt cx="2544074" cy="13568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39613"/>
              <a:ext cx="2544074" cy="21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9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2544074" cy="871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6"/>
                </a:lnSpc>
              </a:pPr>
              <a:r>
                <a:rPr lang="en-US" sz="2122">
                  <a:solidFill>
                    <a:srgbClr val="000000"/>
                  </a:solidFill>
                  <a:latin typeface="Fira Sans Bold"/>
                </a:rPr>
                <a:t>VERSION</a:t>
              </a:r>
            </a:p>
            <a:p>
              <a:pPr>
                <a:lnSpc>
                  <a:spcPts val="2546"/>
                </a:lnSpc>
              </a:pPr>
              <a:r>
                <a:rPr lang="en-US" sz="2122">
                  <a:solidFill>
                    <a:srgbClr val="000000"/>
                  </a:solidFill>
                  <a:latin typeface="Fira Sans Bold"/>
                </a:rPr>
                <a:t>CONTROLLING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036241"/>
            <a:ext cx="2703269" cy="3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1836B2"/>
                </a:solidFill>
                <a:latin typeface="Fira Sans Bold Bold"/>
              </a:rPr>
              <a:t>Project LinkedList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42237" y="1036975"/>
            <a:ext cx="317063" cy="32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sz="2199">
                <a:solidFill>
                  <a:srgbClr val="1836B2"/>
                </a:solidFill>
                <a:latin typeface="Fira Sans Medium Bold"/>
              </a:rPr>
              <a:t>06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10916707" y="3273164"/>
            <a:ext cx="203058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4019" y="2122299"/>
            <a:ext cx="1632427" cy="179926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76497" y="2777772"/>
            <a:ext cx="1689333" cy="48832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86878" y="1552465"/>
            <a:ext cx="868570" cy="70749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9651675" y="2932764"/>
            <a:ext cx="1282014" cy="684964"/>
            <a:chOff x="0" y="0"/>
            <a:chExt cx="1709351" cy="91328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700340"/>
              <a:ext cx="1709351" cy="21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77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709351" cy="436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8"/>
                </a:lnSpc>
              </a:pPr>
              <a:r>
                <a:rPr lang="en-US" sz="2098">
                  <a:solidFill>
                    <a:srgbClr val="000000"/>
                  </a:solidFill>
                  <a:latin typeface="Fira Sans Bold"/>
                </a:rPr>
                <a:t>BACKEND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247188" y="4162003"/>
            <a:ext cx="629309" cy="22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Fira Sans Bold Bold"/>
              </a:rPr>
              <a:t>NodeJS</a:t>
            </a:r>
          </a:p>
        </p:txBody>
      </p:sp>
      <p:sp>
        <p:nvSpPr>
          <p:cNvPr name="AutoShape 20" id="20"/>
          <p:cNvSpPr/>
          <p:nvPr/>
        </p:nvSpPr>
        <p:spPr>
          <a:xfrm rot="5400000">
            <a:off x="1980216" y="7071307"/>
            <a:ext cx="206068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11944" y="5812893"/>
            <a:ext cx="1645627" cy="1825939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696433" y="6725862"/>
            <a:ext cx="1301017" cy="695117"/>
            <a:chOff x="0" y="0"/>
            <a:chExt cx="1734689" cy="92682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711145"/>
              <a:ext cx="1734689" cy="215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97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1734689" cy="442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55"/>
                </a:lnSpc>
              </a:pPr>
              <a:r>
                <a:rPr lang="en-US" sz="2129">
                  <a:solidFill>
                    <a:srgbClr val="000000"/>
                  </a:solidFill>
                  <a:latin typeface="Fira Sans Bold"/>
                </a:rPr>
                <a:t>DATABASE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224285" y="7973745"/>
            <a:ext cx="820947" cy="2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3"/>
              </a:lnSpc>
              <a:spcBef>
                <a:spcPct val="0"/>
              </a:spcBef>
            </a:pPr>
            <a:r>
              <a:rPr lang="en-US" sz="1331">
                <a:solidFill>
                  <a:srgbClr val="000000"/>
                </a:solidFill>
                <a:latin typeface="Fira Sans Bold Bold"/>
              </a:rPr>
              <a:t>MongoDB</a:t>
            </a:r>
          </a:p>
        </p:txBody>
      </p:sp>
      <p:sp>
        <p:nvSpPr>
          <p:cNvPr name="AutoShape 26" id="26"/>
          <p:cNvSpPr/>
          <p:nvPr/>
        </p:nvSpPr>
        <p:spPr>
          <a:xfrm rot="5400000">
            <a:off x="10806684" y="7111442"/>
            <a:ext cx="212431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49031" y="5549163"/>
            <a:ext cx="1057041" cy="120616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0144" y="5549163"/>
            <a:ext cx="1079520" cy="120616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05830" y="5549163"/>
            <a:ext cx="1097236" cy="109723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13508" y="7393151"/>
            <a:ext cx="1005174" cy="1005174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1919" y="7393151"/>
            <a:ext cx="1100994" cy="1074971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9483259" y="6755330"/>
            <a:ext cx="1482801" cy="716582"/>
            <a:chOff x="0" y="0"/>
            <a:chExt cx="1977068" cy="95544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724462"/>
              <a:ext cx="1977068" cy="230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1977068" cy="455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34"/>
                </a:lnSpc>
              </a:pPr>
              <a:r>
                <a:rPr lang="en-US" sz="2195">
                  <a:solidFill>
                    <a:srgbClr val="000000"/>
                  </a:solidFill>
                  <a:latin typeface="Fira Sans Bold"/>
                </a:rPr>
                <a:t>FRONTEND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658465" y="6866374"/>
            <a:ext cx="438174" cy="2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1"/>
              </a:lnSpc>
              <a:spcBef>
                <a:spcPct val="0"/>
              </a:spcBef>
            </a:pPr>
            <a:r>
              <a:rPr lang="en-US" sz="1372">
                <a:solidFill>
                  <a:srgbClr val="000000"/>
                </a:solidFill>
                <a:latin typeface="Fira Sans Bold Bold"/>
              </a:rPr>
              <a:t>HTML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68212" y="6866374"/>
            <a:ext cx="343383" cy="2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1"/>
              </a:lnSpc>
              <a:spcBef>
                <a:spcPct val="0"/>
              </a:spcBef>
            </a:pPr>
            <a:r>
              <a:rPr lang="en-US" sz="1372">
                <a:solidFill>
                  <a:srgbClr val="000000"/>
                </a:solidFill>
                <a:latin typeface="Fira Sans Bold Bold"/>
              </a:rPr>
              <a:t>CSS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743067" y="6866374"/>
            <a:ext cx="822763" cy="2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1"/>
              </a:lnSpc>
              <a:spcBef>
                <a:spcPct val="0"/>
              </a:spcBef>
            </a:pPr>
            <a:r>
              <a:rPr lang="en-US" sz="1372">
                <a:solidFill>
                  <a:srgbClr val="000000"/>
                </a:solidFill>
                <a:latin typeface="Fira Sans Bold Bold"/>
              </a:rPr>
              <a:t>JavaScript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088071" y="8482656"/>
            <a:ext cx="804181" cy="2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1"/>
              </a:lnSpc>
              <a:spcBef>
                <a:spcPct val="0"/>
              </a:spcBef>
            </a:pPr>
            <a:r>
              <a:rPr lang="en-US" sz="1372">
                <a:solidFill>
                  <a:srgbClr val="000000"/>
                </a:solidFill>
                <a:latin typeface="Fira Sans Bold Bold"/>
              </a:rPr>
              <a:t>Bootstrap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86" b="0"/>
          <a:stretch>
            <a:fillRect/>
          </a:stretch>
        </p:blipFill>
        <p:spPr>
          <a:xfrm flipH="false" flipV="false" rot="0">
            <a:off x="4106522" y="0"/>
            <a:ext cx="10074957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4400"/>
            <a:ext cx="1722577" cy="101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5882">
                <a:solidFill>
                  <a:srgbClr val="EBEBEB"/>
                </a:solidFill>
                <a:latin typeface="Open Sans Extra Bold"/>
              </a:rPr>
              <a:t>UML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28359" y="381995"/>
            <a:ext cx="8888782" cy="95230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8157" y="914400"/>
            <a:ext cx="3275052" cy="101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5882">
                <a:solidFill>
                  <a:srgbClr val="21242C"/>
                </a:solidFill>
                <a:latin typeface="Open Sans Extra Bold"/>
              </a:rPr>
              <a:t>USECASE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9282613"/>
            <a:ext cx="1004387" cy="10043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2760"/>
          <a:stretch>
            <a:fillRect/>
          </a:stretch>
        </p:blipFill>
        <p:spPr>
          <a:xfrm flipH="false" flipV="false" rot="0">
            <a:off x="4849708" y="1872148"/>
            <a:ext cx="12409592" cy="73861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6953"/>
            <a:ext cx="4224888" cy="96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5625">
                <a:solidFill>
                  <a:srgbClr val="000000"/>
                </a:solidFill>
                <a:latin typeface="Open Sans Extra Bold"/>
              </a:rPr>
              <a:t>API ROUTES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DAEvZy2HXBY</dc:identifier>
  <dcterms:modified xsi:type="dcterms:W3CDTF">2011-08-01T06:04:30Z</dcterms:modified>
  <cp:revision>1</cp:revision>
  <dc:title>Project Linkedlist</dc:title>
</cp:coreProperties>
</file>